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media/media1.mov" ContentType="video/unknown"/>
  <Override PartName="/ppt/media/media2.mov" ContentType="video/unknown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</p:sldIdLst>
  <p:sldSz cx="13004800" cy="9753600"/>
  <p:notesSz cx="6858000" cy="9144000"/>
  <p:defaultTextStyle>
    <a:lvl1pPr algn="ctr" defTabSz="584200">
      <a:defRPr sz="3800">
        <a:solidFill>
          <a:srgbClr val="FF0000"/>
        </a:solidFill>
        <a:latin typeface="Helvetica Light"/>
        <a:ea typeface="Helvetica Light"/>
        <a:cs typeface="Helvetica Light"/>
        <a:sym typeface="Helvetica Light"/>
      </a:defRPr>
    </a:lvl1pPr>
    <a:lvl2pPr algn="ctr" defTabSz="584200">
      <a:defRPr sz="3800">
        <a:solidFill>
          <a:srgbClr val="FF0000"/>
        </a:solidFill>
        <a:latin typeface="Helvetica Light"/>
        <a:ea typeface="Helvetica Light"/>
        <a:cs typeface="Helvetica Light"/>
        <a:sym typeface="Helvetica Light"/>
      </a:defRPr>
    </a:lvl2pPr>
    <a:lvl3pPr algn="ctr" defTabSz="584200">
      <a:defRPr sz="3800">
        <a:solidFill>
          <a:srgbClr val="FF0000"/>
        </a:solidFill>
        <a:latin typeface="Helvetica Light"/>
        <a:ea typeface="Helvetica Light"/>
        <a:cs typeface="Helvetica Light"/>
        <a:sym typeface="Helvetica Light"/>
      </a:defRPr>
    </a:lvl3pPr>
    <a:lvl4pPr algn="ctr" defTabSz="584200">
      <a:defRPr sz="3800">
        <a:solidFill>
          <a:srgbClr val="FF0000"/>
        </a:solidFill>
        <a:latin typeface="Helvetica Light"/>
        <a:ea typeface="Helvetica Light"/>
        <a:cs typeface="Helvetica Light"/>
        <a:sym typeface="Helvetica Light"/>
      </a:defRPr>
    </a:lvl4pPr>
    <a:lvl5pPr algn="ctr" defTabSz="584200">
      <a:defRPr sz="3800">
        <a:solidFill>
          <a:srgbClr val="FF0000"/>
        </a:solidFill>
        <a:latin typeface="Helvetica Light"/>
        <a:ea typeface="Helvetica Light"/>
        <a:cs typeface="Helvetica Light"/>
        <a:sym typeface="Helvetica Light"/>
      </a:defRPr>
    </a:lvl5pPr>
    <a:lvl6pPr algn="ctr" defTabSz="584200">
      <a:defRPr sz="3800">
        <a:solidFill>
          <a:srgbClr val="FF0000"/>
        </a:solidFill>
        <a:latin typeface="Helvetica Light"/>
        <a:ea typeface="Helvetica Light"/>
        <a:cs typeface="Helvetica Light"/>
        <a:sym typeface="Helvetica Light"/>
      </a:defRPr>
    </a:lvl6pPr>
    <a:lvl7pPr algn="ctr" defTabSz="584200">
      <a:defRPr sz="3800">
        <a:solidFill>
          <a:srgbClr val="FF0000"/>
        </a:solidFill>
        <a:latin typeface="Helvetica Light"/>
        <a:ea typeface="Helvetica Light"/>
        <a:cs typeface="Helvetica Light"/>
        <a:sym typeface="Helvetica Light"/>
      </a:defRPr>
    </a:lvl7pPr>
    <a:lvl8pPr algn="ctr" defTabSz="584200">
      <a:defRPr sz="3800">
        <a:solidFill>
          <a:srgbClr val="FF0000"/>
        </a:solidFill>
        <a:latin typeface="Helvetica Light"/>
        <a:ea typeface="Helvetica Light"/>
        <a:cs typeface="Helvetica Light"/>
        <a:sym typeface="Helvetica Light"/>
      </a:defRPr>
    </a:lvl8pPr>
    <a:lvl9pPr algn="ctr" defTabSz="584200">
      <a:defRPr sz="3800">
        <a:solidFill>
          <a:srgbClr val="FF0000"/>
        </a:solidFill>
        <a:latin typeface="Helvetica Light"/>
        <a:ea typeface="Helvetica Light"/>
        <a:cs typeface="Helvetica Light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n" i="on">
        <a:font>
          <a:latin typeface="Helvetica Light"/>
          <a:ea typeface="Helvetica Light"/>
          <a:cs typeface="Helvetica Light"/>
        </a:font>
        <a:srgbClr val="FF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D2E9"/>
          </a:solidFill>
        </a:fill>
      </a:tcStyle>
    </a:wholeTbl>
    <a:band2H>
      <a:tcTxStyle b="def" i="def"/>
      <a:tcStyle>
        <a:tcBdr/>
        <a:fill>
          <a:solidFill>
            <a:srgbClr val="E6EAF4"/>
          </a:solidFill>
        </a:fill>
      </a:tcStyle>
    </a:band2H>
    <a:firstCol>
      <a:tcTxStyle b="on" i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065C1"/>
          </a:solidFill>
        </a:fill>
      </a:tcStyle>
    </a:firstCol>
    <a:lastRow>
      <a:tcTxStyle b="on" i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065C1"/>
          </a:solidFill>
        </a:fill>
      </a:tcStyle>
    </a:lastRow>
    <a:firstRow>
      <a:tcTxStyle b="on" i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065C1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Helvetica Light"/>
          <a:ea typeface="Helvetica Light"/>
          <a:cs typeface="Helvetica Light"/>
        </a:font>
        <a:srgbClr val="FF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DADB"/>
          </a:solidFill>
        </a:fill>
      </a:tcStyle>
    </a:wholeTbl>
    <a:band2H>
      <a:tcTxStyle b="def" i="def"/>
      <a:tcStyle>
        <a:tcBdr/>
        <a:fill>
          <a:solidFill>
            <a:srgbClr val="E6EDEE"/>
          </a:solidFill>
        </a:fill>
      </a:tcStyle>
    </a:band2H>
    <a:firstCol>
      <a:tcTxStyle b="on" i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08C91"/>
          </a:solidFill>
        </a:fill>
      </a:tcStyle>
    </a:firstCol>
    <a:lastRow>
      <a:tcTxStyle b="on" i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08C91"/>
          </a:solidFill>
        </a:fill>
      </a:tcStyle>
    </a:lastRow>
    <a:firstRow>
      <a:tcTxStyle b="on" i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08C91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Helvetica Light"/>
          <a:ea typeface="Helvetica Light"/>
          <a:cs typeface="Helvetica Light"/>
        </a:font>
        <a:srgbClr val="FF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7D7CB"/>
          </a:solidFill>
        </a:fill>
      </a:tcStyle>
    </a:wholeTbl>
    <a:band2H>
      <a:tcTxStyle b="def" i="def"/>
      <a:tcStyle>
        <a:tcBdr/>
        <a:fill>
          <a:solidFill>
            <a:srgbClr val="F3ECE7"/>
          </a:solidFill>
        </a:fill>
      </a:tcStyle>
    </a:band2H>
    <a:firstCol>
      <a:tcTxStyle b="on" i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BC8027"/>
          </a:solidFill>
        </a:fill>
      </a:tcStyle>
    </a:firstCol>
    <a:lastRow>
      <a:tcTxStyle b="on" i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BC8027"/>
          </a:solidFill>
        </a:fill>
      </a:tcStyle>
    </a:lastRow>
    <a:firstRow>
      <a:tcTxStyle b="on" i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BC8027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Helvetica Light"/>
          <a:ea typeface="Helvetica Light"/>
          <a:cs typeface="Helvetica Light"/>
        </a:font>
        <a:srgbClr val="FF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65C1"/>
          </a:solidFill>
        </a:fill>
      </a:tcStyle>
    </a:firstCol>
    <a:lastRow>
      <a:tcTxStyle b="on" i="on">
        <a:font>
          <a:latin typeface="Helvetica Light"/>
          <a:ea typeface="Helvetica Light"/>
          <a:cs typeface="Helvetica Light"/>
        </a:font>
        <a:srgbClr val="FF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FF0000"/>
              </a:solidFill>
              <a:prstDash val="solid"/>
              <a:bevel/>
            </a:ln>
          </a:top>
          <a:bottom>
            <a:ln w="25400" cap="flat">
              <a:solidFill>
                <a:srgbClr val="FF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F0000"/>
              </a:solidFill>
              <a:prstDash val="solid"/>
              <a:bevel/>
            </a:ln>
          </a:top>
          <a:bottom>
            <a:ln w="25400" cap="flat">
              <a:solidFill>
                <a:srgbClr val="FF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65C1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Helvetica Light"/>
          <a:ea typeface="Helvetica Light"/>
          <a:cs typeface="Helvetica Light"/>
        </a:font>
        <a:srgbClr val="FF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CACA"/>
          </a:solidFill>
        </a:fill>
      </a:tcStyle>
    </a:wholeTbl>
    <a:band2H>
      <a:tcTxStyle b="def" i="def"/>
      <a:tcStyle>
        <a:tcBdr/>
        <a:fill>
          <a:solidFill>
            <a:srgbClr val="FFE6E6"/>
          </a:solidFill>
        </a:fill>
      </a:tcStyle>
    </a:band2H>
    <a:firstCol>
      <a:tcTxStyle b="on" i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0000"/>
          </a:solidFill>
        </a:fill>
      </a:tcStyle>
    </a:firstCol>
    <a:lastRow>
      <a:tcTxStyle b="on" i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0000"/>
          </a:solidFill>
        </a:fill>
      </a:tcStyle>
    </a:lastRow>
    <a:firstRow>
      <a:tcTxStyle b="on" i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0000"/>
          </a:solidFill>
        </a:fill>
      </a:tcStyle>
    </a:firstRow>
  </a:tblStyle>
  <a:tblStyle styleId="{2708684C-4D16-4618-839F-0558EEFCDFE6}" styleName="">
    <a:tblBg/>
    <a:wholeTbl>
      <a:tcTxStyle b="on" i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>
              <a:alpha val="20000"/>
            </a:srgbClr>
          </a:solidFill>
        </a:fill>
      </a:tcStyle>
    </a:firstCol>
    <a:lastRow>
      <a:tcTxStyle b="on" i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508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254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30" name="Shape 3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1pPr>
    <a:lvl2pPr indent="228600"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2pPr>
    <a:lvl3pPr indent="457200"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3pPr>
    <a:lvl4pPr indent="685800"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4pPr>
    <a:lvl5pPr indent="914400"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5pPr>
    <a:lvl6pPr indent="1143000"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6pPr>
    <a:lvl7pPr indent="1371600"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7pPr>
    <a:lvl8pPr indent="1600200"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8pPr>
    <a:lvl9pPr indent="1828800"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/>
          <p:nvPr>
            <p:ph type="title"/>
          </p:nvPr>
        </p:nvSpPr>
        <p:spPr>
          <a:xfrm>
            <a:off x="1270000" y="0"/>
            <a:ext cx="10464800" cy="4940300"/>
          </a:xfrm>
          <a:prstGeom prst="rect">
            <a:avLst/>
          </a:prstGeom>
        </p:spPr>
        <p:txBody>
          <a:bodyPr anchor="b"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80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6" name="Shape 6"/>
          <p:cNvSpPr/>
          <p:nvPr>
            <p:ph type="body" idx="1"/>
          </p:nvPr>
        </p:nvSpPr>
        <p:spPr>
          <a:xfrm>
            <a:off x="1270000" y="5029200"/>
            <a:ext cx="10464800" cy="3568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One</a:t>
            </a:r>
            <a:endParaRPr sz="32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Two</a:t>
            </a:r>
            <a:endParaRPr sz="32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Three</a:t>
            </a:r>
            <a:endParaRPr sz="32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Four</a:t>
            </a:r>
            <a:endParaRPr sz="32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/>
          <p:nvPr>
            <p:ph type="title"/>
          </p:nvPr>
        </p:nvSpPr>
        <p:spPr>
          <a:xfrm>
            <a:off x="1270000" y="4279900"/>
            <a:ext cx="10464800" cy="3860800"/>
          </a:xfrm>
          <a:prstGeom prst="rect">
            <a:avLst/>
          </a:prstGeom>
        </p:spPr>
        <p:txBody>
          <a:bodyPr anchor="b"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80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9" name="Shape 9"/>
          <p:cNvSpPr/>
          <p:nvPr>
            <p:ph type="body" idx="1"/>
          </p:nvPr>
        </p:nvSpPr>
        <p:spPr>
          <a:xfrm>
            <a:off x="1270000" y="8191500"/>
            <a:ext cx="10464800" cy="156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One</a:t>
            </a:r>
            <a:endParaRPr sz="32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Two</a:t>
            </a:r>
            <a:endParaRPr sz="32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Three</a:t>
            </a:r>
            <a:endParaRPr sz="32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Four</a:t>
            </a:r>
            <a:endParaRPr sz="32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8000">
                <a:solidFill>
                  <a:srgbClr val="FFFFFF"/>
                </a:solidFill>
              </a:rPr>
              <a:t>Title Text</a:t>
            </a:r>
          </a:p>
        </p:txBody>
      </p:sp>
    </p:spTree>
  </p:cSld>
  <p:clrMapOvr>
    <a:masterClrMapping/>
  </p:clrMapOvr>
  <p:transition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/>
          <p:nvPr>
            <p:ph type="title"/>
          </p:nvPr>
        </p:nvSpPr>
        <p:spPr>
          <a:xfrm>
            <a:off x="952500" y="0"/>
            <a:ext cx="5334000" cy="47625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60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14" name="Shape 14"/>
          <p:cNvSpPr/>
          <p:nvPr>
            <p:ph type="body" idx="1"/>
          </p:nvPr>
        </p:nvSpPr>
        <p:spPr>
          <a:xfrm>
            <a:off x="952500" y="5003800"/>
            <a:ext cx="5334000" cy="4749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One</a:t>
            </a:r>
            <a:endParaRPr sz="32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Two</a:t>
            </a:r>
            <a:endParaRPr sz="32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Three</a:t>
            </a:r>
            <a:endParaRPr sz="32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Four</a:t>
            </a:r>
            <a:endParaRPr sz="32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/>
          <p:nvPr>
            <p:ph type="title"/>
          </p:nvPr>
        </p:nvSpPr>
        <p:spPr>
          <a:xfrm>
            <a:off x="952500" y="44612"/>
            <a:ext cx="11099800" cy="2844476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8000">
                <a:solidFill>
                  <a:srgbClr val="FFFFFF"/>
                </a:solidFill>
              </a:rPr>
              <a:t>Title Text</a:t>
            </a:r>
          </a:p>
        </p:txBody>
      </p:sp>
    </p:spTree>
  </p:cSld>
  <p:clrMapOvr>
    <a:masterClrMapping/>
  </p:clrMapOvr>
  <p:transition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80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19" name="Shape 19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</a:rPr>
              <a:t>Body Level One</a:t>
            </a:r>
            <a:endParaRPr sz="38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</a:rPr>
              <a:t>Body Level Two</a:t>
            </a:r>
            <a:endParaRPr sz="38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</a:rPr>
              <a:t>Body Level Three</a:t>
            </a:r>
            <a:endParaRPr sz="38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</a:rPr>
              <a:t>Body Level Four</a:t>
            </a:r>
            <a:endParaRPr sz="38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80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22" name="Shape 22"/>
          <p:cNvSpPr/>
          <p:nvPr>
            <p:ph type="body" idx="1"/>
          </p:nvPr>
        </p:nvSpPr>
        <p:spPr>
          <a:xfrm>
            <a:off x="952500" y="2547418"/>
            <a:ext cx="5334000" cy="6373264"/>
          </a:xfrm>
          <a:prstGeom prst="rect">
            <a:avLst/>
          </a:prstGeom>
        </p:spPr>
        <p:txBody>
          <a:bodyPr/>
          <a:lstStyle>
            <a:lvl1pPr marL="381000" indent="-381000">
              <a:spcBef>
                <a:spcPts val="3800"/>
              </a:spcBef>
              <a:defRPr sz="2800"/>
            </a:lvl1pPr>
            <a:lvl2pPr marL="762000" indent="-381000">
              <a:spcBef>
                <a:spcPts val="3800"/>
              </a:spcBef>
              <a:defRPr sz="2800"/>
            </a:lvl2pPr>
            <a:lvl3pPr marL="1143000" indent="-381000">
              <a:spcBef>
                <a:spcPts val="3800"/>
              </a:spcBef>
              <a:defRPr sz="2800"/>
            </a:lvl3pPr>
            <a:lvl4pPr marL="1524000" indent="-381000">
              <a:spcBef>
                <a:spcPts val="3800"/>
              </a:spcBef>
              <a:defRPr sz="2800"/>
            </a:lvl4pPr>
            <a:lvl5pPr marL="1905000" indent="-381000">
              <a:spcBef>
                <a:spcPts val="3800"/>
              </a:spcBef>
              <a:defRPr sz="28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</a:rPr>
              <a:t>Body Level One</a:t>
            </a:r>
            <a:endParaRPr sz="28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</a:rPr>
              <a:t>Body Level Two</a:t>
            </a:r>
            <a:endParaRPr sz="28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</a:rPr>
              <a:t>Body Level Three</a:t>
            </a:r>
            <a:endParaRPr sz="28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</a:rPr>
              <a:t>Body Level Four</a:t>
            </a:r>
            <a:endParaRPr sz="28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</a:rPr>
              <a:t>Body Level One</a:t>
            </a:r>
            <a:endParaRPr sz="38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</a:rPr>
              <a:t>Body Level Two</a:t>
            </a:r>
            <a:endParaRPr sz="38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</a:rPr>
              <a:t>Body Level Three</a:t>
            </a:r>
            <a:endParaRPr sz="38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</a:rPr>
              <a:t>Body Level Four</a:t>
            </a:r>
            <a:endParaRPr sz="38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952500" y="386281"/>
            <a:ext cx="11099800" cy="21611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80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952500" y="2547418"/>
            <a:ext cx="11099800" cy="63732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</a:rPr>
              <a:t>Body Level One</a:t>
            </a:r>
            <a:endParaRPr sz="38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</a:rPr>
              <a:t>Body Level Two</a:t>
            </a:r>
            <a:endParaRPr sz="38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</a:rPr>
              <a:t>Body Level Three</a:t>
            </a:r>
            <a:endParaRPr sz="38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</a:rPr>
              <a:t>Body Level Four</a:t>
            </a:r>
            <a:endParaRPr sz="38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  <p:transition spd="med" advClick="1"/>
  <p:txStyles>
    <p:titleStyle>
      <a:lvl1pPr algn="ctr" defTabSz="584200">
        <a:defRPr sz="8000">
          <a:solidFill>
            <a:srgbClr val="FFFFFF"/>
          </a:solidFill>
          <a:latin typeface="Helvetica Light"/>
          <a:ea typeface="Helvetica Light"/>
          <a:cs typeface="Helvetica Light"/>
          <a:sym typeface="Helvetica Light"/>
        </a:defRPr>
      </a:lvl1pPr>
      <a:lvl2pPr algn="ctr" defTabSz="584200">
        <a:defRPr sz="8000">
          <a:solidFill>
            <a:srgbClr val="FFFFFF"/>
          </a:solidFill>
          <a:latin typeface="Helvetica Light"/>
          <a:ea typeface="Helvetica Light"/>
          <a:cs typeface="Helvetica Light"/>
          <a:sym typeface="Helvetica Light"/>
        </a:defRPr>
      </a:lvl2pPr>
      <a:lvl3pPr algn="ctr" defTabSz="584200">
        <a:defRPr sz="8000">
          <a:solidFill>
            <a:srgbClr val="FFFFFF"/>
          </a:solidFill>
          <a:latin typeface="Helvetica Light"/>
          <a:ea typeface="Helvetica Light"/>
          <a:cs typeface="Helvetica Light"/>
          <a:sym typeface="Helvetica Light"/>
        </a:defRPr>
      </a:lvl3pPr>
      <a:lvl4pPr algn="ctr" defTabSz="584200">
        <a:defRPr sz="8000">
          <a:solidFill>
            <a:srgbClr val="FFFFFF"/>
          </a:solidFill>
          <a:latin typeface="Helvetica Light"/>
          <a:ea typeface="Helvetica Light"/>
          <a:cs typeface="Helvetica Light"/>
          <a:sym typeface="Helvetica Light"/>
        </a:defRPr>
      </a:lvl4pPr>
      <a:lvl5pPr algn="ctr" defTabSz="584200">
        <a:defRPr sz="8000">
          <a:solidFill>
            <a:srgbClr val="FFFFFF"/>
          </a:solidFill>
          <a:latin typeface="Helvetica Light"/>
          <a:ea typeface="Helvetica Light"/>
          <a:cs typeface="Helvetica Light"/>
          <a:sym typeface="Helvetica Light"/>
        </a:defRPr>
      </a:lvl5pPr>
      <a:lvl6pPr algn="ctr" defTabSz="584200">
        <a:defRPr sz="8000">
          <a:solidFill>
            <a:srgbClr val="FFFFFF"/>
          </a:solidFill>
          <a:latin typeface="Helvetica Light"/>
          <a:ea typeface="Helvetica Light"/>
          <a:cs typeface="Helvetica Light"/>
          <a:sym typeface="Helvetica Light"/>
        </a:defRPr>
      </a:lvl6pPr>
      <a:lvl7pPr algn="ctr" defTabSz="584200">
        <a:defRPr sz="8000">
          <a:solidFill>
            <a:srgbClr val="FFFFFF"/>
          </a:solidFill>
          <a:latin typeface="Helvetica Light"/>
          <a:ea typeface="Helvetica Light"/>
          <a:cs typeface="Helvetica Light"/>
          <a:sym typeface="Helvetica Light"/>
        </a:defRPr>
      </a:lvl7pPr>
      <a:lvl8pPr algn="ctr" defTabSz="584200">
        <a:defRPr sz="8000">
          <a:solidFill>
            <a:srgbClr val="FFFFFF"/>
          </a:solidFill>
          <a:latin typeface="Helvetica Light"/>
          <a:ea typeface="Helvetica Light"/>
          <a:cs typeface="Helvetica Light"/>
          <a:sym typeface="Helvetica Light"/>
        </a:defRPr>
      </a:lvl8pPr>
      <a:lvl9pPr algn="ctr" defTabSz="584200">
        <a:defRPr sz="8000">
          <a:solidFill>
            <a:srgbClr val="FFFFFF"/>
          </a:solidFill>
          <a:latin typeface="Helvetica Light"/>
          <a:ea typeface="Helvetica Light"/>
          <a:cs typeface="Helvetica Light"/>
          <a:sym typeface="Helvetica Light"/>
        </a:defRPr>
      </a:lvl9pPr>
    </p:titleStyle>
    <p:bodyStyle>
      <a:lvl1pPr marL="457200" indent="-457200" defTabSz="584200">
        <a:spcBef>
          <a:spcPts val="4200"/>
        </a:spcBef>
        <a:buSzPct val="75000"/>
        <a:buChar char="•"/>
        <a:defRPr sz="3800">
          <a:solidFill>
            <a:srgbClr val="FFFFFF"/>
          </a:solidFill>
          <a:latin typeface="Helvetica Light"/>
          <a:ea typeface="Helvetica Light"/>
          <a:cs typeface="Helvetica Light"/>
          <a:sym typeface="Helvetica Light"/>
        </a:defRPr>
      </a:lvl1pPr>
      <a:lvl2pPr marL="914400" indent="-457200" defTabSz="584200">
        <a:spcBef>
          <a:spcPts val="4200"/>
        </a:spcBef>
        <a:buSzPct val="75000"/>
        <a:buChar char="•"/>
        <a:defRPr sz="3800">
          <a:solidFill>
            <a:srgbClr val="FFFFFF"/>
          </a:solidFill>
          <a:latin typeface="Helvetica Light"/>
          <a:ea typeface="Helvetica Light"/>
          <a:cs typeface="Helvetica Light"/>
          <a:sym typeface="Helvetica Light"/>
        </a:defRPr>
      </a:lvl2pPr>
      <a:lvl3pPr marL="1371600" indent="-457200" defTabSz="584200">
        <a:spcBef>
          <a:spcPts val="4200"/>
        </a:spcBef>
        <a:buSzPct val="75000"/>
        <a:buChar char="•"/>
        <a:defRPr sz="3800">
          <a:solidFill>
            <a:srgbClr val="FFFFFF"/>
          </a:solidFill>
          <a:latin typeface="Helvetica Light"/>
          <a:ea typeface="Helvetica Light"/>
          <a:cs typeface="Helvetica Light"/>
          <a:sym typeface="Helvetica Light"/>
        </a:defRPr>
      </a:lvl3pPr>
      <a:lvl4pPr marL="1828800" indent="-457200" defTabSz="584200">
        <a:spcBef>
          <a:spcPts val="4200"/>
        </a:spcBef>
        <a:buSzPct val="75000"/>
        <a:buChar char="•"/>
        <a:defRPr sz="3800">
          <a:solidFill>
            <a:srgbClr val="FFFFFF"/>
          </a:solidFill>
          <a:latin typeface="Helvetica Light"/>
          <a:ea typeface="Helvetica Light"/>
          <a:cs typeface="Helvetica Light"/>
          <a:sym typeface="Helvetica Light"/>
        </a:defRPr>
      </a:lvl4pPr>
      <a:lvl5pPr marL="2286000" indent="-457200" defTabSz="584200">
        <a:spcBef>
          <a:spcPts val="4200"/>
        </a:spcBef>
        <a:buSzPct val="75000"/>
        <a:buChar char="•"/>
        <a:defRPr sz="3800">
          <a:solidFill>
            <a:srgbClr val="FFFFFF"/>
          </a:solidFill>
          <a:latin typeface="Helvetica Light"/>
          <a:ea typeface="Helvetica Light"/>
          <a:cs typeface="Helvetica Light"/>
          <a:sym typeface="Helvetica Light"/>
        </a:defRPr>
      </a:lvl5pPr>
      <a:lvl6pPr marL="2743200" indent="-457200" defTabSz="584200">
        <a:spcBef>
          <a:spcPts val="4200"/>
        </a:spcBef>
        <a:buSzPct val="75000"/>
        <a:buChar char="•"/>
        <a:defRPr sz="3800">
          <a:solidFill>
            <a:srgbClr val="FFFFFF"/>
          </a:solidFill>
          <a:latin typeface="Helvetica Light"/>
          <a:ea typeface="Helvetica Light"/>
          <a:cs typeface="Helvetica Light"/>
          <a:sym typeface="Helvetica Light"/>
        </a:defRPr>
      </a:lvl6pPr>
      <a:lvl7pPr marL="3200400" indent="-457200" defTabSz="584200">
        <a:spcBef>
          <a:spcPts val="4200"/>
        </a:spcBef>
        <a:buSzPct val="75000"/>
        <a:buChar char="•"/>
        <a:defRPr sz="3800">
          <a:solidFill>
            <a:srgbClr val="FFFFFF"/>
          </a:solidFill>
          <a:latin typeface="Helvetica Light"/>
          <a:ea typeface="Helvetica Light"/>
          <a:cs typeface="Helvetica Light"/>
          <a:sym typeface="Helvetica Light"/>
        </a:defRPr>
      </a:lvl7pPr>
      <a:lvl8pPr marL="3657600" indent="-457200" defTabSz="584200">
        <a:spcBef>
          <a:spcPts val="4200"/>
        </a:spcBef>
        <a:buSzPct val="75000"/>
        <a:buChar char="•"/>
        <a:defRPr sz="3800">
          <a:solidFill>
            <a:srgbClr val="FFFFFF"/>
          </a:solidFill>
          <a:latin typeface="Helvetica Light"/>
          <a:ea typeface="Helvetica Light"/>
          <a:cs typeface="Helvetica Light"/>
          <a:sym typeface="Helvetica Light"/>
        </a:defRPr>
      </a:lvl8pPr>
      <a:lvl9pPr marL="4114800" indent="-457200" defTabSz="584200">
        <a:spcBef>
          <a:spcPts val="4200"/>
        </a:spcBef>
        <a:buSzPct val="75000"/>
        <a:buChar char="•"/>
        <a:defRPr sz="3800">
          <a:solidFill>
            <a:srgbClr val="FFFFFF"/>
          </a:solidFill>
          <a:latin typeface="Helvetica Light"/>
          <a:ea typeface="Helvetica Light"/>
          <a:cs typeface="Helvetica Light"/>
          <a:sym typeface="Helvetica Light"/>
        </a:defRPr>
      </a:lvl9pPr>
    </p:bodyStyle>
    <p:otherStyle>
      <a:lvl1pPr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video" Target="../media/media1.mov"/><Relationship Id="rId3" Type="http://schemas.microsoft.com/office/2007/relationships/media" Target="../media/media1.mov"/><Relationship Id="rId4" Type="http://schemas.openxmlformats.org/officeDocument/2006/relationships/image" Target="../media/image1.png"/><Relationship Id="rId5" Type="http://schemas.openxmlformats.org/officeDocument/2006/relationships/video" Target="../media/media2.mov"/><Relationship Id="rId6" Type="http://schemas.microsoft.com/office/2007/relationships/media" Target="../media/media2.mov"/><Relationship Id="rId7" Type="http://schemas.openxmlformats.org/officeDocument/2006/relationships/image" Target="../media/image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media5.mov"/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7032" y="5584211"/>
            <a:ext cx="12990736" cy="4135628"/>
          </a:xfrm>
          <a:prstGeom prst="rect">
            <a:avLst/>
          </a:prstGeom>
        </p:spPr>
      </p:pic>
      <p:sp>
        <p:nvSpPr>
          <p:cNvPr id="33" name="Shape 33"/>
          <p:cNvSpPr/>
          <p:nvPr/>
        </p:nvSpPr>
        <p:spPr>
          <a:xfrm>
            <a:off x="5882480" y="-20752"/>
            <a:ext cx="1239839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3800">
                <a:solidFill>
                  <a:srgbClr val="FFFFFF"/>
                </a:solidFill>
              </a:rPr>
              <a:t>RNL</a:t>
            </a:r>
          </a:p>
        </p:txBody>
      </p:sp>
      <p:sp>
        <p:nvSpPr>
          <p:cNvPr id="34" name="Shape 34"/>
          <p:cNvSpPr/>
          <p:nvPr/>
        </p:nvSpPr>
        <p:spPr>
          <a:xfrm>
            <a:off x="5722316" y="4578821"/>
            <a:ext cx="1560167" cy="86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b="1" sz="38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rPr>
              <a:t>DNS</a:t>
            </a:r>
          </a:p>
        </p:txBody>
      </p:sp>
      <p:pic>
        <p:nvPicPr>
          <p:cNvPr id="35" name="media1.mov"/>
          <p:cNvPicPr/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>
            <a:extLst/>
          </a:blip>
          <a:stretch>
            <a:fillRect/>
          </a:stretch>
        </p:blipFill>
        <p:spPr>
          <a:xfrm>
            <a:off x="-1" y="550373"/>
            <a:ext cx="13004801" cy="4143124"/>
          </a:xfrm>
          <a:prstGeom prst="rect">
            <a:avLst/>
          </a:prstGeom>
        </p:spPr>
      </p:pic>
    </p:spTree>
  </p:cSld>
  <p:clrMapOvr>
    <a:masterClrMapping/>
  </p:clrMapOvr>
  <p:transition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presetClass="mediacall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0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nodeType="clickEffect" presetClass="mediacall" presetSubtype="0" presetID="1" grp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0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11" fill="hold" display="0">
                  <p:stCondLst>
                    <p:cond delay="indefinite"/>
                  </p:stCondLst>
                </p:cTn>
                <p:tgtEl>
                  <p:spTgt spid="32"/>
                </p:tgtEl>
              </p:cMediaNode>
            </p:video>
            <p:video fullScrn="0">
              <p:cMediaNode mute="0" showWhenStopped="1" numSld="1" vol="0">
                <p:cTn id="12" fill="hold" display="0">
                  <p:stCondLst>
                    <p:cond delay="indefinite"/>
                  </p:stCondLst>
                </p:cTn>
                <p:tgtEl>
                  <p:spTgt spid="35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FFFFFF"/>
      </a:dk1>
      <a:lt1>
        <a:srgbClr val="FF0000"/>
      </a:lt1>
      <a:dk2>
        <a:srgbClr val="A7A7A7"/>
      </a:dk2>
      <a:lt2>
        <a:srgbClr val="535353"/>
      </a:lt2>
      <a:accent1>
        <a:srgbClr val="0065C1"/>
      </a:accent1>
      <a:accent2>
        <a:srgbClr val="189B1A"/>
      </a:accent2>
      <a:accent3>
        <a:srgbClr val="008C91"/>
      </a:accent3>
      <a:accent4>
        <a:srgbClr val="5747C1"/>
      </a:accent4>
      <a:accent5>
        <a:srgbClr val="971817"/>
      </a:accent5>
      <a:accent6>
        <a:srgbClr val="BC8027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Avenir Roman"/>
        <a:ea typeface="Avenir Roman"/>
        <a:cs typeface="Avenir Roman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76200" dist="0" dir="18900000">
              <a:srgbClr val="000000">
                <a:alpha val="80000"/>
              </a:srgbClr>
            </a:outerShdw>
          </a:effectLst>
        </a:effectStyle>
        <a:effectStyle>
          <a:effectLst>
            <a:outerShdw sx="100000" sy="100000" kx="0" ky="0" algn="b" rotWithShape="0" blurRad="76200" dist="0" dir="18900000">
              <a:srgbClr val="000000">
                <a:alpha val="80000"/>
              </a:srgbClr>
            </a:outerShdw>
          </a:effectLst>
        </a:effectStyle>
        <a:effectStyle>
          <a:effectLst>
            <a:outerShdw sx="100000" sy="100000" kx="0" ky="0" algn="b" rotWithShape="0" blurRad="76200" dist="0" dir="18900000">
              <a:srgbClr val="000000">
                <a:alpha val="8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0065C1"/>
          </a:solidFill>
          <a:prstDash val="solid"/>
          <a:bevel/>
        </a:ln>
        <a:effectLst>
          <a:outerShdw sx="100000" sy="100000" kx="0" ky="0" algn="b" rotWithShape="0" blurRad="76200" dist="0" dir="18900000">
            <a:srgbClr val="000000">
              <a:alpha val="8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800" u="none" kumimoji="0" normalizeH="0">
            <a:ln>
              <a:noFill/>
            </a:ln>
            <a:solidFill>
              <a:srgbClr val="FF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65C1"/>
          </a:solidFill>
          <a:prstDash val="solid"/>
          <a:bevel/>
        </a:ln>
        <a:effectLst>
          <a:outerShdw sx="100000" sy="100000" kx="0" ky="0" algn="b" rotWithShape="0" blurRad="76200" dist="0" dir="18900000">
            <a:srgbClr val="000000">
              <a:alpha val="80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800" u="none" kumimoji="0" normalizeH="0">
            <a:ln>
              <a:noFill/>
            </a:ln>
            <a:solidFill>
              <a:srgbClr val="FF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65C1"/>
      </a:accent1>
      <a:accent2>
        <a:srgbClr val="189B1A"/>
      </a:accent2>
      <a:accent3>
        <a:srgbClr val="008C91"/>
      </a:accent3>
      <a:accent4>
        <a:srgbClr val="5747C1"/>
      </a:accent4>
      <a:accent5>
        <a:srgbClr val="971817"/>
      </a:accent5>
      <a:accent6>
        <a:srgbClr val="BC8027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Avenir Roman"/>
        <a:ea typeface="Avenir Roman"/>
        <a:cs typeface="Avenir Roman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76200" dist="0" dir="18900000">
              <a:srgbClr val="000000">
                <a:alpha val="80000"/>
              </a:srgbClr>
            </a:outerShdw>
          </a:effectLst>
        </a:effectStyle>
        <a:effectStyle>
          <a:effectLst>
            <a:outerShdw sx="100000" sy="100000" kx="0" ky="0" algn="b" rotWithShape="0" blurRad="76200" dist="0" dir="18900000">
              <a:srgbClr val="000000">
                <a:alpha val="80000"/>
              </a:srgbClr>
            </a:outerShdw>
          </a:effectLst>
        </a:effectStyle>
        <a:effectStyle>
          <a:effectLst>
            <a:outerShdw sx="100000" sy="100000" kx="0" ky="0" algn="b" rotWithShape="0" blurRad="76200" dist="0" dir="18900000">
              <a:srgbClr val="000000">
                <a:alpha val="8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0065C1"/>
          </a:solidFill>
          <a:prstDash val="solid"/>
          <a:bevel/>
        </a:ln>
        <a:effectLst>
          <a:outerShdw sx="100000" sy="100000" kx="0" ky="0" algn="b" rotWithShape="0" blurRad="76200" dist="0" dir="18900000">
            <a:srgbClr val="000000">
              <a:alpha val="8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800" u="none" kumimoji="0" normalizeH="0">
            <a:ln>
              <a:noFill/>
            </a:ln>
            <a:solidFill>
              <a:srgbClr val="FF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65C1"/>
          </a:solidFill>
          <a:prstDash val="solid"/>
          <a:bevel/>
        </a:ln>
        <a:effectLst>
          <a:outerShdw sx="100000" sy="100000" kx="0" ky="0" algn="b" rotWithShape="0" blurRad="76200" dist="0" dir="18900000">
            <a:srgbClr val="000000">
              <a:alpha val="80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800" u="none" kumimoji="0" normalizeH="0">
            <a:ln>
              <a:noFill/>
            </a:ln>
            <a:solidFill>
              <a:srgbClr val="FF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