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mov" ContentType="video/unknown"/>
  <Override PartName="/ppt/media/media2.mov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</p:sldIdLst>
  <p:sldSz cx="13004800" cy="9753600"/>
  <p:notesSz cx="6858000" cy="9144000"/>
  <p:defaultTextStyle>
    <a:lvl1pPr algn="ctr" defTabSz="584200">
      <a:defRPr sz="3800">
        <a:solidFill>
          <a:srgbClr val="FF0000"/>
        </a:solidFill>
        <a:latin typeface="Helvetica Light"/>
        <a:ea typeface="Helvetica Light"/>
        <a:cs typeface="Helvetica Light"/>
        <a:sym typeface="Helvetica Light"/>
      </a:defRPr>
    </a:lvl1pPr>
    <a:lvl2pPr algn="ctr" defTabSz="584200">
      <a:defRPr sz="3800">
        <a:solidFill>
          <a:srgbClr val="FF0000"/>
        </a:solidFill>
        <a:latin typeface="Helvetica Light"/>
        <a:ea typeface="Helvetica Light"/>
        <a:cs typeface="Helvetica Light"/>
        <a:sym typeface="Helvetica Light"/>
      </a:defRPr>
    </a:lvl2pPr>
    <a:lvl3pPr algn="ctr" defTabSz="584200">
      <a:defRPr sz="3800">
        <a:solidFill>
          <a:srgbClr val="FF0000"/>
        </a:solidFill>
        <a:latin typeface="Helvetica Light"/>
        <a:ea typeface="Helvetica Light"/>
        <a:cs typeface="Helvetica Light"/>
        <a:sym typeface="Helvetica Light"/>
      </a:defRPr>
    </a:lvl3pPr>
    <a:lvl4pPr algn="ctr" defTabSz="584200">
      <a:defRPr sz="3800">
        <a:solidFill>
          <a:srgbClr val="FF0000"/>
        </a:solidFill>
        <a:latin typeface="Helvetica Light"/>
        <a:ea typeface="Helvetica Light"/>
        <a:cs typeface="Helvetica Light"/>
        <a:sym typeface="Helvetica Light"/>
      </a:defRPr>
    </a:lvl4pPr>
    <a:lvl5pPr algn="ctr" defTabSz="584200">
      <a:defRPr sz="3800">
        <a:solidFill>
          <a:srgbClr val="FF0000"/>
        </a:solidFill>
        <a:latin typeface="Helvetica Light"/>
        <a:ea typeface="Helvetica Light"/>
        <a:cs typeface="Helvetica Light"/>
        <a:sym typeface="Helvetica Light"/>
      </a:defRPr>
    </a:lvl5pPr>
    <a:lvl6pPr algn="ctr" defTabSz="584200">
      <a:defRPr sz="3800">
        <a:solidFill>
          <a:srgbClr val="FF0000"/>
        </a:solidFill>
        <a:latin typeface="Helvetica Light"/>
        <a:ea typeface="Helvetica Light"/>
        <a:cs typeface="Helvetica Light"/>
        <a:sym typeface="Helvetica Light"/>
      </a:defRPr>
    </a:lvl6pPr>
    <a:lvl7pPr algn="ctr" defTabSz="584200">
      <a:defRPr sz="3800">
        <a:solidFill>
          <a:srgbClr val="FF0000"/>
        </a:solidFill>
        <a:latin typeface="Helvetica Light"/>
        <a:ea typeface="Helvetica Light"/>
        <a:cs typeface="Helvetica Light"/>
        <a:sym typeface="Helvetica Light"/>
      </a:defRPr>
    </a:lvl7pPr>
    <a:lvl8pPr algn="ctr" defTabSz="584200">
      <a:defRPr sz="3800">
        <a:solidFill>
          <a:srgbClr val="FF0000"/>
        </a:solidFill>
        <a:latin typeface="Helvetica Light"/>
        <a:ea typeface="Helvetica Light"/>
        <a:cs typeface="Helvetica Light"/>
        <a:sym typeface="Helvetica Light"/>
      </a:defRPr>
    </a:lvl8pPr>
    <a:lvl9pPr algn="ctr" defTabSz="584200">
      <a:defRPr sz="3800">
        <a:solidFill>
          <a:srgbClr val="FF0000"/>
        </a:solidFill>
        <a:latin typeface="Helvetica Light"/>
        <a:ea typeface="Helvetica Light"/>
        <a:cs typeface="Helvetica Light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D2E9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65C1"/>
          </a:solidFill>
        </a:fill>
      </a:tcStyle>
    </a:firstCol>
    <a:lastRow>
      <a:tcTxStyle b="on" i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65C1"/>
          </a:solidFill>
        </a:fill>
      </a:tcStyle>
    </a:lastRow>
    <a:firstRow>
      <a:tcTxStyle b="on" i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65C1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DADB"/>
          </a:solidFill>
        </a:fill>
      </a:tcStyle>
    </a:wholeTbl>
    <a:band2H>
      <a:tcTxStyle b="def" i="def"/>
      <a:tcStyle>
        <a:tcBdr/>
        <a:fill>
          <a:solidFill>
            <a:srgbClr val="E6EDEE"/>
          </a:solidFill>
        </a:fill>
      </a:tcStyle>
    </a:band2H>
    <a:firstCol>
      <a:tcTxStyle b="on" i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8C91"/>
          </a:solidFill>
        </a:fill>
      </a:tcStyle>
    </a:firstCol>
    <a:lastRow>
      <a:tcTxStyle b="on" i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8C91"/>
          </a:solidFill>
        </a:fill>
      </a:tcStyle>
    </a:lastRow>
    <a:firstRow>
      <a:tcTxStyle b="on" i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8C91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7D7CB"/>
          </a:solidFill>
        </a:fill>
      </a:tcStyle>
    </a:wholeTbl>
    <a:band2H>
      <a:tcTxStyle b="def" i="def"/>
      <a:tcStyle>
        <a:tcBdr/>
        <a:fill>
          <a:solidFill>
            <a:srgbClr val="F3ECE7"/>
          </a:solidFill>
        </a:fill>
      </a:tcStyle>
    </a:band2H>
    <a:firstCol>
      <a:tcTxStyle b="on" i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C8027"/>
          </a:solidFill>
        </a:fill>
      </a:tcStyle>
    </a:firstCol>
    <a:lastRow>
      <a:tcTxStyle b="on" i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C8027"/>
          </a:solidFill>
        </a:fill>
      </a:tcStyle>
    </a:lastRow>
    <a:firstRow>
      <a:tcTxStyle b="on" i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C8027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65C1"/>
          </a:solidFill>
        </a:fill>
      </a:tcStyle>
    </a:firstCol>
    <a:lastRow>
      <a:tcTxStyle b="on" i="on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0000"/>
              </a:solidFill>
              <a:prstDash val="solid"/>
              <a:bevel/>
            </a:ln>
          </a:top>
          <a:bottom>
            <a:ln w="25400" cap="flat">
              <a:solidFill>
                <a:srgbClr val="FF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0000"/>
              </a:solidFill>
              <a:prstDash val="solid"/>
              <a:bevel/>
            </a:ln>
          </a:top>
          <a:bottom>
            <a:ln w="25400" cap="flat">
              <a:solidFill>
                <a:srgbClr val="FF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65C1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CACA"/>
          </a:solidFill>
        </a:fill>
      </a:tcStyle>
    </a:wholeTbl>
    <a:band2H>
      <a:tcTxStyle b="def" i="def"/>
      <a:tcStyle>
        <a:tcBdr/>
        <a:fill>
          <a:solidFill>
            <a:srgbClr val="FFE6E6"/>
          </a:solidFill>
        </a:fill>
      </a:tcStyle>
    </a:band2H>
    <a:firstCol>
      <a:tcTxStyle b="on" i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0000"/>
          </a:solidFill>
        </a:fill>
      </a:tcStyle>
    </a:firstCol>
    <a:lastRow>
      <a:tcTxStyle b="on" i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0000"/>
          </a:solidFill>
        </a:fill>
      </a:tcStyle>
    </a:lastRow>
    <a:firstRow>
      <a:tcTxStyle b="on" i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0000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508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270000" y="0"/>
            <a:ext cx="10464800" cy="49403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270000" y="5029200"/>
            <a:ext cx="104648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1270000" y="4279900"/>
            <a:ext cx="10464800" cy="38608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1270000" y="8191500"/>
            <a:ext cx="10464800" cy="156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952500" y="0"/>
            <a:ext cx="5334000" cy="4762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952500" y="5003800"/>
            <a:ext cx="5334000" cy="4749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xfrm>
            <a:off x="952500" y="44612"/>
            <a:ext cx="11099800" cy="284447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  <a:endParaRPr sz="3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  <a:endParaRPr sz="3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  <a:endParaRPr sz="3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  <a:endParaRPr sz="3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952500" y="2547418"/>
            <a:ext cx="5334000" cy="6373264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One</a:t>
            </a:r>
            <a:endParaRPr sz="2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Two</a:t>
            </a:r>
            <a:endParaRPr sz="2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Three</a:t>
            </a:r>
            <a:endParaRPr sz="2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Four</a:t>
            </a:r>
            <a:endParaRPr sz="2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  <a:endParaRPr sz="3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  <a:endParaRPr sz="3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  <a:endParaRPr sz="3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  <a:endParaRPr sz="3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386281"/>
            <a:ext cx="11099800" cy="2161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547418"/>
            <a:ext cx="11099800" cy="6373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  <a:endParaRPr sz="3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  <a:endParaRPr sz="3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  <a:endParaRPr sz="3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  <a:endParaRPr sz="3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spd="med" advClick="1"/>
  <p:txStyles>
    <p:titleStyle>
      <a:lvl1pPr algn="ctr" defTabSz="584200">
        <a:defRPr sz="80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1pPr>
      <a:lvl2pPr algn="ctr" defTabSz="584200">
        <a:defRPr sz="80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2pPr>
      <a:lvl3pPr algn="ctr" defTabSz="584200">
        <a:defRPr sz="80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3pPr>
      <a:lvl4pPr algn="ctr" defTabSz="584200">
        <a:defRPr sz="80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4pPr>
      <a:lvl5pPr algn="ctr" defTabSz="584200">
        <a:defRPr sz="80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5pPr>
      <a:lvl6pPr algn="ctr" defTabSz="584200">
        <a:defRPr sz="80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6pPr>
      <a:lvl7pPr algn="ctr" defTabSz="584200">
        <a:defRPr sz="80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7pPr>
      <a:lvl8pPr algn="ctr" defTabSz="584200">
        <a:defRPr sz="80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8pPr>
      <a:lvl9pPr algn="ctr" defTabSz="584200">
        <a:defRPr sz="80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4572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1pPr>
      <a:lvl2pPr marL="9144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2pPr>
      <a:lvl3pPr marL="13716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3pPr>
      <a:lvl4pPr marL="18288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4pPr>
      <a:lvl5pPr marL="22860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5pPr>
      <a:lvl6pPr marL="27432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6pPr>
      <a:lvl7pPr marL="32004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7pPr>
      <a:lvl8pPr marL="36576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8pPr>
      <a:lvl9pPr marL="41148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Relationship Id="rId5" Type="http://schemas.openxmlformats.org/officeDocument/2006/relationships/video" Target="../media/media2.mov"/><Relationship Id="rId6" Type="http://schemas.microsoft.com/office/2007/relationships/media" Target="../media/media2.mov"/><Relationship Id="rId7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media5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032" y="5584211"/>
            <a:ext cx="12990736" cy="4135628"/>
          </a:xfrm>
          <a:prstGeom prst="rect">
            <a:avLst/>
          </a:prstGeom>
        </p:spPr>
      </p:pic>
      <p:sp>
        <p:nvSpPr>
          <p:cNvPr id="33" name="Shape 33"/>
          <p:cNvSpPr/>
          <p:nvPr/>
        </p:nvSpPr>
        <p:spPr>
          <a:xfrm>
            <a:off x="5882480" y="-20752"/>
            <a:ext cx="1239839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</a:rPr>
              <a:t>RNL</a:t>
            </a:r>
          </a:p>
        </p:txBody>
      </p:sp>
      <p:sp>
        <p:nvSpPr>
          <p:cNvPr id="34" name="Shape 34"/>
          <p:cNvSpPr/>
          <p:nvPr/>
        </p:nvSpPr>
        <p:spPr>
          <a:xfrm>
            <a:off x="5722316" y="4578821"/>
            <a:ext cx="1560167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rPr>
              <a:t>DNS</a:t>
            </a:r>
          </a:p>
        </p:txBody>
      </p:sp>
      <p:pic>
        <p:nvPicPr>
          <p:cNvPr id="35" name="media1.mov"/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-1" y="550373"/>
            <a:ext cx="13004801" cy="4143124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mediacall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video fullScrn="0">
              <p:cMediaNode mute="0" showWhenStopped="1" numSld="1" vol="0">
                <p:cTn id="12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FFFFFF"/>
      </a:dk1>
      <a:lt1>
        <a:srgbClr val="FF0000"/>
      </a:lt1>
      <a:dk2>
        <a:srgbClr val="A7A7A7"/>
      </a:dk2>
      <a:lt2>
        <a:srgbClr val="535353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065C1"/>
          </a:solidFill>
          <a:prstDash val="solid"/>
          <a:bevel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65C1"/>
          </a:solidFill>
          <a:prstDash val="solid"/>
          <a:bevel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065C1"/>
          </a:solidFill>
          <a:prstDash val="solid"/>
          <a:bevel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65C1"/>
          </a:solidFill>
          <a:prstDash val="solid"/>
          <a:bevel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